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МБОУ «СОШ </a:t>
            </a:r>
            <a:r>
              <a:rPr lang="ru-RU" dirty="0" err="1" smtClean="0"/>
              <a:t>с.Сарлы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F:\школа Сарл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500438"/>
            <a:ext cx="3453996" cy="23026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2214554"/>
            <a:ext cx="7346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Праздник 1 сентября и открытие школы после капитального ремонта</a:t>
            </a:r>
            <a:endParaRPr lang="ru-RU" dirty="0"/>
          </a:p>
        </p:txBody>
      </p:sp>
      <p:pic>
        <p:nvPicPr>
          <p:cNvPr id="4" name="Содержимое 3" descr="IMG_964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95033"/>
            <a:ext cx="3521075" cy="2347383"/>
          </a:xfrm>
        </p:spPr>
      </p:pic>
      <p:pic>
        <p:nvPicPr>
          <p:cNvPr id="8" name="Содержимое 7" descr="IMG_968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595033"/>
            <a:ext cx="3521075" cy="23473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3071810"/>
            <a:ext cx="3071834" cy="4572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Поздравление детей , которые работали летом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Родительский комитет</a:t>
            </a:r>
            <a:endParaRPr lang="ru-RU" dirty="0"/>
          </a:p>
        </p:txBody>
      </p:sp>
      <p:pic>
        <p:nvPicPr>
          <p:cNvPr id="7" name="Содержимое 6" descr="IMG_971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4306108" cy="2870738"/>
          </a:xfrm>
        </p:spPr>
      </p:pic>
      <p:pic>
        <p:nvPicPr>
          <p:cNvPr id="8" name="Содержимое 7" descr="IMG_97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357554" y="2500306"/>
            <a:ext cx="4627573" cy="30850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2066" y="785794"/>
            <a:ext cx="3520440" cy="457200"/>
          </a:xfrm>
        </p:spPr>
        <p:txBody>
          <a:bodyPr/>
          <a:lstStyle/>
          <a:p>
            <a:r>
              <a:rPr lang="ru-RU" dirty="0" smtClean="0"/>
              <a:t>Родительское собрание №1</a:t>
            </a:r>
            <a:endParaRPr lang="ru-RU" dirty="0"/>
          </a:p>
        </p:txBody>
      </p:sp>
      <p:pic>
        <p:nvPicPr>
          <p:cNvPr id="7" name="Содержимое 6" descr="IMG_994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00033" y="214290"/>
            <a:ext cx="4714911" cy="3143272"/>
          </a:xfrm>
        </p:spPr>
      </p:pic>
      <p:pic>
        <p:nvPicPr>
          <p:cNvPr id="10" name="Содержимое 6" descr="IMG_9928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214678" y="3357562"/>
            <a:ext cx="4735521" cy="3157014"/>
          </a:xfrm>
        </p:spPr>
      </p:pic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214282" y="5429264"/>
            <a:ext cx="3520440" cy="457200"/>
          </a:xfrm>
        </p:spPr>
        <p:txBody>
          <a:bodyPr/>
          <a:lstStyle/>
          <a:p>
            <a:r>
              <a:rPr lang="ru-RU" dirty="0" smtClean="0"/>
              <a:t>Осенний бал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3786190"/>
            <a:ext cx="3520440" cy="457200"/>
          </a:xfrm>
        </p:spPr>
        <p:txBody>
          <a:bodyPr/>
          <a:lstStyle/>
          <a:p>
            <a:r>
              <a:rPr lang="ru-RU" dirty="0" smtClean="0"/>
              <a:t>Ручеек доброты</a:t>
            </a:r>
            <a:endParaRPr lang="ru-RU" dirty="0"/>
          </a:p>
        </p:txBody>
      </p:sp>
      <p:pic>
        <p:nvPicPr>
          <p:cNvPr id="10" name="Содержимое 9" descr="SDC1311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448322"/>
            <a:ext cx="3521075" cy="2640806"/>
          </a:xfrm>
        </p:spPr>
      </p:pic>
      <p:pic>
        <p:nvPicPr>
          <p:cNvPr id="9" name="Содержимое 8" descr="авыл халкыда бик актив булды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00034" y="357166"/>
            <a:ext cx="3737515" cy="28031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5918" y="5357826"/>
            <a:ext cx="3520440" cy="457200"/>
          </a:xfrm>
        </p:spPr>
        <p:txBody>
          <a:bodyPr/>
          <a:lstStyle/>
          <a:p>
            <a:r>
              <a:rPr lang="ru-RU" dirty="0" smtClean="0"/>
              <a:t>Праздник мам</a:t>
            </a:r>
            <a:endParaRPr lang="ru-RU" dirty="0"/>
          </a:p>
        </p:txBody>
      </p:sp>
      <p:pic>
        <p:nvPicPr>
          <p:cNvPr id="7" name="Содержимое 6" descr="SDC1314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48322"/>
            <a:ext cx="3521075" cy="2640806"/>
          </a:xfrm>
        </p:spPr>
      </p:pic>
      <p:pic>
        <p:nvPicPr>
          <p:cNvPr id="8" name="Содержимое 7" descr="SDC1315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371975" y="2344737"/>
            <a:ext cx="3133725" cy="2847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5918" y="5143512"/>
            <a:ext cx="3520440" cy="457200"/>
          </a:xfrm>
        </p:spPr>
        <p:txBody>
          <a:bodyPr/>
          <a:lstStyle/>
          <a:p>
            <a:r>
              <a:rPr lang="ru-RU" dirty="0" smtClean="0"/>
              <a:t>Родительское собрание №2</a:t>
            </a:r>
            <a:endParaRPr lang="ru-RU" dirty="0"/>
          </a:p>
        </p:txBody>
      </p:sp>
      <p:pic>
        <p:nvPicPr>
          <p:cNvPr id="7" name="Содержимое 6" descr="IMG_993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95033"/>
            <a:ext cx="3521075" cy="2347383"/>
          </a:xfrm>
        </p:spPr>
      </p:pic>
      <p:pic>
        <p:nvPicPr>
          <p:cNvPr id="8" name="Содержимое 7" descr="IMG_994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595033"/>
            <a:ext cx="3521075" cy="23473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23560" y="714356"/>
            <a:ext cx="2377464" cy="1457332"/>
          </a:xfrm>
        </p:spPr>
        <p:txBody>
          <a:bodyPr>
            <a:normAutofit/>
          </a:bodyPr>
          <a:lstStyle/>
          <a:p>
            <a:r>
              <a:rPr lang="ru-RU" dirty="0" smtClean="0"/>
              <a:t>Родительское </a:t>
            </a:r>
          </a:p>
          <a:p>
            <a:r>
              <a:rPr lang="ru-RU" dirty="0" smtClean="0"/>
              <a:t>собрание № 3</a:t>
            </a:r>
            <a:endParaRPr lang="ru-RU" dirty="0"/>
          </a:p>
        </p:txBody>
      </p:sp>
      <p:pic>
        <p:nvPicPr>
          <p:cNvPr id="7" name="Содержимое 6" descr="родительское собрание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4949050" cy="3299366"/>
          </a:xfrm>
        </p:spPr>
      </p:pic>
      <p:pic>
        <p:nvPicPr>
          <p:cNvPr id="8" name="Содержимое 7" descr="IMG_993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627410" y="3357562"/>
            <a:ext cx="4071966" cy="2714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1307</TotalTime>
  <Words>43</Words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МБОУ «СОШ с.Сарлы»</vt:lpstr>
      <vt:lpstr>Праздник 1 сентября и открытие школы после капитального ремонта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Tishe</cp:lastModifiedBy>
  <cp:revision>27</cp:revision>
  <dcterms:modified xsi:type="dcterms:W3CDTF">2013-12-03T07:01:08Z</dcterms:modified>
</cp:coreProperties>
</file>